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94660"/>
  </p:normalViewPr>
  <p:slideViewPr>
    <p:cSldViewPr snapToGrid="0">
      <p:cViewPr>
        <p:scale>
          <a:sx n="100" d="100"/>
          <a:sy n="100" d="100"/>
        </p:scale>
        <p:origin x="91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mp>
</file>

<file path=ppt/media/image22.tmp>
</file>

<file path=ppt/media/image23.tmp>
</file>

<file path=ppt/media/image3.png>
</file>

<file path=ppt/media/image4.png>
</file>

<file path=ppt/media/image5.tmp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6946C6B7-09F1-4606-9D4F-44B62CEC8A8A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2D8EF44E-DE40-4FF0-B695-24732448488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39051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במקום לשמור כל משתנה של האובייקט שנרצה להדפיס, ניצור לו מחלקה שתכיל את כל המשתנים הללו, כך גם נוכל ליצור מספר מסויים של אותו אובייקט על המסך.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8EF44E-DE40-4FF0-B695-247324484882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5091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ספרייט גרופ היא מחלקה בפיי-גיים שבה נשתמש כדי שנוכל ליצור מעין רשימה של אובייקטים ולבצע עליהם פעולת בו זמנית. כמו לצייר אותם או להניע אותם בכיוון שנרצה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8EF44E-DE40-4FF0-B695-247324484882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4432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ספרייט גרופ היא מחלקה בפיי-גיים שבה נשתמש כדי שנוכל ליצור מעין רשימה של אובייקטים ולבצע עליהם פעולת בו זמנית. כמו לצייר אותם או להניע אותם בכיוון שנרצה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8EF44E-DE40-4FF0-B695-247324484882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66111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ספרייט גרופ היא מחלקה בפיי-גיים שבה נשתמש כדי שנוכל ליצור מעין רשימה של אובייקטים ולבצע עליהם פעולת בו זמנית. כמו לצייר אותם או להניע אותם בכיוון שנרצה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8EF44E-DE40-4FF0-B695-247324484882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12114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6468376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38099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8192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5782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48610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02357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60148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6348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1893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50632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33677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CE32F74-BCE4-4B7E-8346-F6A00A48C975}" type="datetimeFigureOut">
              <a:rPr lang="he-IL" smtClean="0"/>
              <a:t>כ"ח/תשרי/תש"פ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056F2C8D-7AC1-488E-A7F0-02781A9CF8CC}" type="slidenum">
              <a:rPr lang="he-IL" smtClean="0"/>
              <a:t>‹#›</a:t>
            </a:fld>
            <a:endParaRPr lang="he-I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86806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xStyles>
    <p:titleStyle>
      <a:lvl1pPr algn="l" defTabSz="914400" rtl="1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r" defTabSz="914400" rtl="1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mp"/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תוצאת תמונה עבור ‪pygame logo‬‏">
            <a:extLst>
              <a:ext uri="{FF2B5EF4-FFF2-40B4-BE49-F238E27FC236}">
                <a16:creationId xmlns:a16="http://schemas.microsoft.com/office/drawing/2014/main" id="{B54ED2F9-67D4-4A01-8619-6954B3B23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6550" y="1524000"/>
            <a:ext cx="64389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E8268B-D95E-42B3-AA2F-903E607C43E7}"/>
              </a:ext>
            </a:extLst>
          </p:cNvPr>
          <p:cNvSpPr txBox="1"/>
          <p:nvPr/>
        </p:nvSpPr>
        <p:spPr>
          <a:xfrm>
            <a:off x="2647627" y="3843580"/>
            <a:ext cx="689674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400" dirty="0"/>
              <a:t>מכישים: רועי אלון, גיא אלבז, תום אליהו וארז עתיר</a:t>
            </a:r>
          </a:p>
        </p:txBody>
      </p:sp>
    </p:spTree>
    <p:extLst>
      <p:ext uri="{BB962C8B-B14F-4D97-AF65-F5344CB8AC3E}">
        <p14:creationId xmlns:p14="http://schemas.microsoft.com/office/powerpoint/2010/main" val="772987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B2345-DEC5-495E-BF75-E611BB29E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Sprite Group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6D144-80FF-4A99-ACDB-58A516C17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כדי שלא נצטרך לשמור את כל אחד מהאובייקטים שאנחנו יוצרים, ניצור מחלקה שמתשמשת ב</a:t>
            </a:r>
            <a:r>
              <a:rPr lang="en-US" dirty="0"/>
              <a:t>sprite Group. </a:t>
            </a:r>
            <a:r>
              <a:rPr lang="he-IL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6A2A0B-B867-412F-BF20-49D96431E8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2" t="20793" r="4048" b="26984"/>
          <a:stretch/>
        </p:blipFill>
        <p:spPr>
          <a:xfrm>
            <a:off x="2278742" y="3334556"/>
            <a:ext cx="8694058" cy="2837644"/>
          </a:xfrm>
          <a:prstGeom prst="rect">
            <a:avLst/>
          </a:prstGeom>
        </p:spPr>
      </p:pic>
      <p:pic>
        <p:nvPicPr>
          <p:cNvPr id="9218" name="Picture 2" descr="תוצאת תמונה עבור ‪6 pack of sprite‬‏">
            <a:extLst>
              <a:ext uri="{FF2B5EF4-FFF2-40B4-BE49-F238E27FC236}">
                <a16:creationId xmlns:a16="http://schemas.microsoft.com/office/drawing/2014/main" id="{91597916-B66A-4874-9AF5-4A7A6657B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3970" l="2756" r="96457">
                        <a14:foregroundMark x1="28346" y1="88945" x2="28346" y2="88945"/>
                        <a14:foregroundMark x1="30709" y1="80402" x2="39370" y2="74372"/>
                        <a14:foregroundMark x1="39370" y1="84422" x2="18504" y2="85427"/>
                        <a14:foregroundMark x1="18504" y1="85427" x2="1969" y2="69347"/>
                        <a14:foregroundMark x1="1969" y1="69347" x2="787" y2="43719"/>
                        <a14:foregroundMark x1="787" y1="43719" x2="5906" y2="19598"/>
                        <a14:foregroundMark x1="5906" y1="19598" x2="25197" y2="7538"/>
                        <a14:foregroundMark x1="47877" y1="3015" x2="50394" y2="2513"/>
                        <a14:foregroundMark x1="25197" y1="7538" x2="47877" y2="3015"/>
                        <a14:foregroundMark x1="52708" y1="3015" x2="89764" y2="11055"/>
                        <a14:foregroundMark x1="50394" y1="2513" x2="52708" y2="3015"/>
                        <a14:foregroundMark x1="89764" y1="11055" x2="99213" y2="54774"/>
                        <a14:foregroundMark x1="99213" y1="54774" x2="86614" y2="77387"/>
                        <a14:foregroundMark x1="86614" y1="77387" x2="46457" y2="95477"/>
                        <a14:foregroundMark x1="46457" y1="95477" x2="25984" y2="93970"/>
                        <a14:foregroundMark x1="25984" y1="93970" x2="18898" y2="90955"/>
                        <a14:foregroundMark x1="94488" y1="46734" x2="91339" y2="23116"/>
                        <a14:foregroundMark x1="96850" y1="74372" x2="88976" y2="74372"/>
                        <a14:foregroundMark x1="5512" y1="41206" x2="4331" y2="68342"/>
                        <a14:foregroundMark x1="4331" y1="68342" x2="2756" y2="71357"/>
                        <a14:foregroundMark x1="25984" y1="19095" x2="11024" y2="13065"/>
                        <a14:foregroundMark x1="30709" y1="26633" x2="68898" y2="7538"/>
                        <a14:foregroundMark x1="68898" y1="7538" x2="69291" y2="3015"/>
                        <a14:foregroundMark x1="88583" y1="15075" x2="74016" y2="0"/>
                        <a14:foregroundMark x1="88976" y1="13568" x2="47638" y2="18593"/>
                        <a14:foregroundMark x1="47638" y1="18593" x2="48031" y2="23618"/>
                        <a14:foregroundMark x1="95669" y1="15075" x2="95669" y2="15075"/>
                        <a14:foregroundMark x1="9055" y1="16583" x2="9055" y2="16583"/>
                        <a14:backgroundMark x1="52362" y1="503" x2="52362" y2="503"/>
                        <a14:backgroundMark x1="52362" y1="503" x2="52362" y2="503"/>
                        <a14:backgroundMark x1="52362" y1="3015" x2="52362" y2="30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742" y="222930"/>
            <a:ext cx="2419350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34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B2345-DEC5-495E-BF75-E611BB29E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Textbox</a:t>
            </a:r>
            <a:endParaRPr lang="he-IL" dirty="0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18AAFD3B-54CA-489C-A4B7-D553745D8C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87852" y="1305017"/>
            <a:ext cx="9702307" cy="545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148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4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B2345-DEC5-495E-BF75-E611BB29E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Fonts</a:t>
            </a:r>
            <a:endParaRPr lang="he-IL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4B315ED-E2BB-49E0-B952-3D3F763D5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he-IL" dirty="0"/>
              <a:t>הולכים לכתובת</a:t>
            </a:r>
            <a:br>
              <a:rPr lang="en-US" dirty="0"/>
            </a:br>
            <a:r>
              <a:rPr lang="en-US" dirty="0"/>
              <a:t>Windows\Fonts</a:t>
            </a:r>
          </a:p>
          <a:p>
            <a:r>
              <a:rPr lang="he-IL" dirty="0"/>
              <a:t>לוחצים עכבר ימני על הפונט שרוצים ובוחרים </a:t>
            </a:r>
            <a:r>
              <a:rPr lang="en-US" dirty="0"/>
              <a:t>properties</a:t>
            </a:r>
            <a:endParaRPr lang="he-IL" dirty="0"/>
          </a:p>
          <a:p>
            <a:r>
              <a:rPr lang="he-IL" dirty="0"/>
              <a:t>מעתיקים את השם של הפונט שמופיע שם, כולל סיומת,</a:t>
            </a:r>
            <a:br>
              <a:rPr lang="en-US" dirty="0"/>
            </a:br>
            <a:r>
              <a:rPr lang="he-IL" dirty="0"/>
              <a:t>לפרמטר </a:t>
            </a:r>
            <a:r>
              <a:rPr lang="en-US" dirty="0"/>
              <a:t>font</a:t>
            </a:r>
          </a:p>
          <a:p>
            <a:endParaRPr lang="he-IL" dirty="0"/>
          </a:p>
        </p:txBody>
      </p:sp>
      <p:pic>
        <p:nvPicPr>
          <p:cNvPr id="15" name="Picture 14" descr="ITCBLKAD.TTF Properties">
            <a:extLst>
              <a:ext uri="{FF2B5EF4-FFF2-40B4-BE49-F238E27FC236}">
                <a16:creationId xmlns:a16="http://schemas.microsoft.com/office/drawing/2014/main" id="{082011B4-F36D-49ED-A87C-88FB858CF4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726987"/>
            <a:ext cx="3591426" cy="491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8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6DA4A-6A97-4235-848E-13A98A158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דוגמא לשימוש בפונטים</a:t>
            </a:r>
          </a:p>
        </p:txBody>
      </p:sp>
      <p:pic>
        <p:nvPicPr>
          <p:cNvPr id="5" name="Picture 4" descr="Kahoot - [C:\Users\Erez Atir\PycharmProjects\Kahoot] - ...\Client\textsample.py - PyCharm Community Edition 3.1.4">
            <a:extLst>
              <a:ext uri="{FF2B5EF4-FFF2-40B4-BE49-F238E27FC236}">
                <a16:creationId xmlns:a16="http://schemas.microsoft.com/office/drawing/2014/main" id="{86D47BD3-0403-4894-BACA-CAD06E2B9C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3" t="11920" r="3083" b="34636"/>
          <a:stretch/>
        </p:blipFill>
        <p:spPr>
          <a:xfrm>
            <a:off x="952129" y="1376383"/>
            <a:ext cx="8946473" cy="2829069"/>
          </a:xfrm>
          <a:prstGeom prst="rect">
            <a:avLst/>
          </a:prstGeom>
        </p:spPr>
      </p:pic>
      <p:pic>
        <p:nvPicPr>
          <p:cNvPr id="7" name="Picture 6" descr="Textbox Example">
            <a:extLst>
              <a:ext uri="{FF2B5EF4-FFF2-40B4-BE49-F238E27FC236}">
                <a16:creationId xmlns:a16="http://schemas.microsoft.com/office/drawing/2014/main" id="{F6FAC743-B4F6-40F2-B693-06C2CF02BF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000" y="2610127"/>
            <a:ext cx="5320814" cy="415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68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B2043-71D5-427C-9296-7A0763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Pygame</a:t>
            </a:r>
            <a:endParaRPr lang="he-IL" dirty="0"/>
          </a:p>
        </p:txBody>
      </p:sp>
      <p:pic>
        <p:nvPicPr>
          <p:cNvPr id="2050" name="Picture 2" descr="תוצאת תמונה עבור ‪pygame snake‬‏">
            <a:extLst>
              <a:ext uri="{FF2B5EF4-FFF2-40B4-BE49-F238E27FC236}">
                <a16:creationId xmlns:a16="http://schemas.microsoft.com/office/drawing/2014/main" id="{E441DCF4-142E-49F8-9A38-46E2C5CCA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725" y="1959002"/>
            <a:ext cx="6667363" cy="453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5921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FE384-50B3-4C11-AD16-A906D9BBB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פתיחת מסך ב</a:t>
            </a:r>
            <a:r>
              <a:rPr lang="en-US" dirty="0" err="1"/>
              <a:t>Pygame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B4EEE-5260-48AD-B418-89636CCE2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5071820"/>
            <a:ext cx="9601200" cy="795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e-IL" sz="3200" dirty="0"/>
              <a:t>אבל יש בעיה...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C08CFF-1D2B-46D9-B826-AF664CB07D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32" t="13850" r="51555" b="62904"/>
          <a:stretch/>
        </p:blipFill>
        <p:spPr>
          <a:xfrm>
            <a:off x="4587499" y="2289875"/>
            <a:ext cx="6385301" cy="278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53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2E0F8-3DC4-4698-B1C2-9BE596A9A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פתיחת חלון ב</a:t>
            </a:r>
            <a:r>
              <a:rPr lang="en-US" dirty="0" err="1"/>
              <a:t>Pygame</a:t>
            </a:r>
            <a:endParaRPr lang="he-IL" dirty="0"/>
          </a:p>
        </p:txBody>
      </p:sp>
      <p:sp>
        <p:nvSpPr>
          <p:cNvPr id="6" name="AutoShape 6" descr="image.png">
            <a:extLst>
              <a:ext uri="{FF2B5EF4-FFF2-40B4-BE49-F238E27FC236}">
                <a16:creationId xmlns:a16="http://schemas.microsoft.com/office/drawing/2014/main" id="{65CEC2C9-669D-4985-822A-C55B286E51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378990" cy="237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B68FDC-B685-4D67-BFC8-77D3C3AD4F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6" r="30150" b="53574"/>
          <a:stretch/>
        </p:blipFill>
        <p:spPr>
          <a:xfrm>
            <a:off x="964841" y="1828802"/>
            <a:ext cx="4535669" cy="3702804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53EDCF-8CE7-4DAE-8953-54A0C1D66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0258" y="1952786"/>
            <a:ext cx="6597483" cy="328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31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4E36-D362-4BDC-A945-A10830AE4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תכירו את פיל</a:t>
            </a:r>
          </a:p>
        </p:txBody>
      </p:sp>
      <p:pic>
        <p:nvPicPr>
          <p:cNvPr id="4102" name="Picture 6" descr="תוצאת תמונה עבור ‪fat lawyer‬‏">
            <a:extLst>
              <a:ext uri="{FF2B5EF4-FFF2-40B4-BE49-F238E27FC236}">
                <a16:creationId xmlns:a16="http://schemas.microsoft.com/office/drawing/2014/main" id="{B6CD5745-0DBC-47D2-8535-9AD8CFF6B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97882"/>
            <a:ext cx="4623339" cy="6062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AB9933-5DE6-452F-A540-73C8307E1038}"/>
              </a:ext>
            </a:extLst>
          </p:cNvPr>
          <p:cNvSpPr txBox="1"/>
          <p:nvPr/>
        </p:nvSpPr>
        <p:spPr>
          <a:xfrm>
            <a:off x="5753100" y="1560419"/>
            <a:ext cx="6412096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4400" dirty="0"/>
              <a:t>בעזרת פיל נוכל לשנות את צבע הרקע של המסך שלנו!</a:t>
            </a:r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30A05014-E2C0-4E01-93AA-774B5D543E3E}"/>
              </a:ext>
            </a:extLst>
          </p:cNvPr>
          <p:cNvSpPr/>
          <p:nvPr/>
        </p:nvSpPr>
        <p:spPr>
          <a:xfrm>
            <a:off x="2530745" y="-333362"/>
            <a:ext cx="2914650" cy="1939871"/>
          </a:xfrm>
          <a:prstGeom prst="wedgeEllipse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3200" dirty="0">
                <a:solidFill>
                  <a:schemeClr val="tx1"/>
                </a:solidFill>
              </a:rPr>
              <a:t>מחפשים אותי במקום אחר</a:t>
            </a:r>
          </a:p>
        </p:txBody>
      </p:sp>
      <p:pic>
        <p:nvPicPr>
          <p:cNvPr id="4104" name="Picture 8" descr="תוצאת תמונה עבור ילדה">
            <a:extLst>
              <a:ext uri="{FF2B5EF4-FFF2-40B4-BE49-F238E27FC236}">
                <a16:creationId xmlns:a16="http://schemas.microsoft.com/office/drawing/2014/main" id="{B5D6C532-ADA5-40C7-98E5-EDF8BF90C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71662" y="1621081"/>
            <a:ext cx="1647825" cy="27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10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7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10EB0-3331-4F2D-A35A-207331874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362450"/>
          </a:xfrm>
        </p:spPr>
        <p:txBody>
          <a:bodyPr/>
          <a:lstStyle/>
          <a:p>
            <a:r>
              <a:rPr lang="he-IL" dirty="0"/>
              <a:t>כל מה שצריך לעשות הוא לתת לפיל את צבע הרקע שאנחנו רוצים (בעזרת </a:t>
            </a:r>
            <a:r>
              <a:rPr lang="en-US" dirty="0"/>
              <a:t>tuple</a:t>
            </a:r>
            <a:r>
              <a:rPr lang="he-IL" dirty="0"/>
              <a:t> של </a:t>
            </a:r>
            <a:r>
              <a:rPr lang="en-US" dirty="0"/>
              <a:t>RGB</a:t>
            </a:r>
            <a:r>
              <a:rPr lang="he-IL" dirty="0"/>
              <a:t>), והוא יעשה את השאר!</a:t>
            </a:r>
          </a:p>
          <a:p>
            <a:r>
              <a:rPr lang="he-IL" dirty="0"/>
              <a:t>נסו:</a:t>
            </a:r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r>
              <a:rPr lang="he-IL" dirty="0"/>
              <a:t>אבל מה אם אנחנו רוצים שהרקע יהיה תמונה?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75A0B5-F7CD-4C08-989D-792AB598A7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55" t="36568" r="64180" b="53912"/>
          <a:stretch/>
        </p:blipFill>
        <p:spPr>
          <a:xfrm>
            <a:off x="2562389" y="3429000"/>
            <a:ext cx="7067222" cy="2355743"/>
          </a:xfrm>
          <a:prstGeom prst="rect">
            <a:avLst/>
          </a:prstGeom>
        </p:spPr>
      </p:pic>
      <p:pic>
        <p:nvPicPr>
          <p:cNvPr id="7170" name="Picture 2" descr="תוצאת תמונה עבור דוד בן גוריון">
            <a:extLst>
              <a:ext uri="{FF2B5EF4-FFF2-40B4-BE49-F238E27FC236}">
                <a16:creationId xmlns:a16="http://schemas.microsoft.com/office/drawing/2014/main" id="{ED665BB9-8E1D-44CF-A1D8-740339803B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599"/>
          <a:stretch/>
        </p:blipFill>
        <p:spPr bwMode="auto">
          <a:xfrm>
            <a:off x="10755630" y="2444750"/>
            <a:ext cx="93345" cy="9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תוצאת תמונה עבור ארנולד שוורצנגר">
            <a:extLst>
              <a:ext uri="{FF2B5EF4-FFF2-40B4-BE49-F238E27FC236}">
                <a16:creationId xmlns:a16="http://schemas.microsoft.com/office/drawing/2014/main" id="{977D18BD-3AB8-493D-99B2-5EE8D59DE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1356" y="3168640"/>
            <a:ext cx="139079" cy="9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17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21BC4-D322-4328-90A7-50E9BB82A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תמונת רקע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2293A3-6B17-4916-BF45-5FEB73340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31" t="44445" r="58593" b="46666"/>
          <a:stretch/>
        </p:blipFill>
        <p:spPr>
          <a:xfrm>
            <a:off x="840580" y="1709880"/>
            <a:ext cx="11084719" cy="25336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CE074C-06CE-464D-B37D-F2264728B6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50" t="11696" r="58275" b="57778"/>
          <a:stretch/>
        </p:blipFill>
        <p:spPr>
          <a:xfrm>
            <a:off x="1248965" y="4591051"/>
            <a:ext cx="4847035" cy="24002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FBD63A-8198-488D-82D0-79C2BD61D3A4}"/>
              </a:ext>
            </a:extLst>
          </p:cNvPr>
          <p:cNvSpPr txBox="1"/>
          <p:nvPr/>
        </p:nvSpPr>
        <p:spPr>
          <a:xfrm>
            <a:off x="4762500" y="4591051"/>
            <a:ext cx="6915150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1"/>
            <a:r>
              <a:rPr lang="he-IL" dirty="0"/>
              <a:t>צרו משתנה גלובלי שיכיל את השם והסיומת של התמונה שאתם רוצים כרקע, את התמונה שימו בתקייה של קובץ הקוד שלכם, ובעזרת הקוד הבא, היא תהפוך לרקע החדש שלכם.</a:t>
            </a:r>
          </a:p>
          <a:p>
            <a:pPr algn="just" rtl="1"/>
            <a:endParaRPr lang="he-IL" dirty="0"/>
          </a:p>
          <a:p>
            <a:pPr algn="just" rtl="1"/>
            <a:r>
              <a:rPr lang="he-IL" dirty="0"/>
              <a:t>אם התמונה לא מתאימה לממדי המסך, שנו את המשתנים של ממדי המסך.</a:t>
            </a:r>
          </a:p>
        </p:txBody>
      </p:sp>
    </p:spTree>
    <p:extLst>
      <p:ext uri="{BB962C8B-B14F-4D97-AF65-F5344CB8AC3E}">
        <p14:creationId xmlns:p14="http://schemas.microsoft.com/office/powerpoint/2010/main" val="582336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29995-7105-4C7C-B3AC-185D74D94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פונקציית </a:t>
            </a:r>
            <a:r>
              <a:rPr lang="en-US" dirty="0"/>
              <a:t>Draw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60653-5357-4E3A-8C19-8F57CC555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he-IL" dirty="0"/>
              <a:t>בעזרת פונקציית </a:t>
            </a:r>
            <a:r>
              <a:rPr lang="en-US" dirty="0"/>
              <a:t>Draw</a:t>
            </a:r>
            <a:r>
              <a:rPr lang="he-IL" dirty="0"/>
              <a:t> ניתן ליצור צורות רבות באופן פשוט יחסית.</a:t>
            </a:r>
          </a:p>
          <a:p>
            <a:pPr algn="just"/>
            <a:r>
              <a:rPr lang="he-IL" dirty="0"/>
              <a:t>שורת קוד זאת עושה קו ישר:</a:t>
            </a:r>
          </a:p>
          <a:p>
            <a:pPr algn="just"/>
            <a:endParaRPr lang="he-IL" dirty="0"/>
          </a:p>
          <a:p>
            <a:pPr algn="just"/>
            <a:r>
              <a:rPr lang="he-IL" dirty="0"/>
              <a:t>נסו להשתמש ב-</a:t>
            </a:r>
            <a:r>
              <a:rPr lang="en-US" dirty="0"/>
              <a:t>Draw</a:t>
            </a:r>
            <a:r>
              <a:rPr lang="he-IL" dirty="0"/>
              <a:t> כדי לצייר עיגול. הפעולה </a:t>
            </a:r>
            <a:r>
              <a:rPr lang="en-US" dirty="0"/>
              <a:t>circle</a:t>
            </a:r>
            <a:r>
              <a:rPr lang="he-IL" dirty="0"/>
              <a:t> מקבלת את הערכים הבאים:</a:t>
            </a:r>
          </a:p>
          <a:p>
            <a:pPr lvl="1" algn="just"/>
            <a:r>
              <a:rPr lang="he-IL" dirty="0"/>
              <a:t>השטח עליו יהיה המעגל (השתמשו ב-</a:t>
            </a:r>
            <a:r>
              <a:rPr lang="en-US" dirty="0"/>
              <a:t>screen</a:t>
            </a:r>
            <a:r>
              <a:rPr lang="he-IL" dirty="0"/>
              <a:t> )</a:t>
            </a:r>
          </a:p>
          <a:p>
            <a:pPr lvl="1" algn="just"/>
            <a:r>
              <a:rPr lang="he-IL" dirty="0"/>
              <a:t>צבע המעגל</a:t>
            </a:r>
          </a:p>
          <a:p>
            <a:pPr lvl="1" algn="just"/>
            <a:r>
              <a:rPr lang="he-IL" dirty="0"/>
              <a:t>נקודת מרכז המעגל</a:t>
            </a:r>
          </a:p>
          <a:p>
            <a:pPr lvl="1" algn="just"/>
            <a:r>
              <a:rPr lang="he-IL" dirty="0"/>
              <a:t>רדיוס המעגל</a:t>
            </a:r>
          </a:p>
          <a:p>
            <a:pPr marL="530352" lvl="1" indent="0" algn="just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ECE100-098D-41CF-9DD8-218E7EF0D9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67" t="30218" r="49318" b="67537"/>
          <a:stretch/>
        </p:blipFill>
        <p:spPr>
          <a:xfrm>
            <a:off x="1009650" y="3092517"/>
            <a:ext cx="10706100" cy="4507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15805E-3ACE-44A7-BAF8-4C6C9919E8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56" t="30544" r="52899" b="67500"/>
          <a:stretch/>
        </p:blipFill>
        <p:spPr>
          <a:xfrm>
            <a:off x="840535" y="5530917"/>
            <a:ext cx="10875215" cy="45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090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081F-9C23-4AEC-A53A-B57AE96B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3474" y="183206"/>
            <a:ext cx="9601200" cy="1485900"/>
          </a:xfrm>
        </p:spPr>
        <p:txBody>
          <a:bodyPr/>
          <a:lstStyle/>
          <a:p>
            <a:r>
              <a:rPr lang="en-US" dirty="0"/>
              <a:t>Sprite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CDC49-F5D0-4986-9334-D4EE9395E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635716"/>
          </a:xfrm>
        </p:spPr>
        <p:txBody>
          <a:bodyPr>
            <a:normAutofit/>
          </a:bodyPr>
          <a:lstStyle/>
          <a:p>
            <a:r>
              <a:rPr lang="he-IL" sz="3600" dirty="0"/>
              <a:t>הגיע הזמן להפסקה מרעננת!</a:t>
            </a:r>
          </a:p>
        </p:txBody>
      </p:sp>
      <p:pic>
        <p:nvPicPr>
          <p:cNvPr id="20" name="Picture 6" descr="תוצאת תמונה עבור ‪fat lawyer‬‏">
            <a:extLst>
              <a:ext uri="{FF2B5EF4-FFF2-40B4-BE49-F238E27FC236}">
                <a16:creationId xmlns:a16="http://schemas.microsoft.com/office/drawing/2014/main" id="{F5152E75-CF9A-4440-8081-F17E60A23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37" b="99611" l="9694" r="96939">
                        <a14:foregroundMark x1="30612" y1="27626" x2="13265" y2="37743"/>
                        <a14:foregroundMark x1="13265" y1="37743" x2="6633" y2="44747"/>
                        <a14:foregroundMark x1="6633" y1="44747" x2="4082" y2="62257"/>
                        <a14:foregroundMark x1="4082" y1="62257" x2="19388" y2="94942"/>
                        <a14:foregroundMark x1="19388" y1="94942" x2="19388" y2="99611"/>
                        <a14:foregroundMark x1="28571" y1="8949" x2="40306" y2="5837"/>
                        <a14:foregroundMark x1="40306" y1="5837" x2="48980" y2="11284"/>
                        <a14:foregroundMark x1="48980" y1="11284" x2="52041" y2="14786"/>
                        <a14:foregroundMark x1="80102" y1="55642" x2="87245" y2="49027"/>
                        <a14:foregroundMark x1="87245" y1="49027" x2="90306" y2="31518"/>
                        <a14:foregroundMark x1="94388" y1="46693" x2="96939" y2="431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20316">
            <a:off x="-2413793" y="1071830"/>
            <a:ext cx="2288752" cy="3001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2B7FDC03-9176-4D3E-8C1E-2376088A792D}"/>
              </a:ext>
            </a:extLst>
          </p:cNvPr>
          <p:cNvSpPr/>
          <p:nvPr/>
        </p:nvSpPr>
        <p:spPr>
          <a:xfrm>
            <a:off x="2071533" y="-28722"/>
            <a:ext cx="3731342" cy="1626316"/>
          </a:xfrm>
          <a:prstGeom prst="wedgeEllipse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3200" dirty="0">
                <a:solidFill>
                  <a:schemeClr val="tx1"/>
                </a:solidFill>
              </a:rPr>
              <a:t>אני אקח את זה</a:t>
            </a:r>
          </a:p>
        </p:txBody>
      </p:sp>
      <p:pic>
        <p:nvPicPr>
          <p:cNvPr id="22" name="Picture 6" descr="תוצאת תמונה עבור ‪fat lawyer‬‏">
            <a:extLst>
              <a:ext uri="{FF2B5EF4-FFF2-40B4-BE49-F238E27FC236}">
                <a16:creationId xmlns:a16="http://schemas.microsoft.com/office/drawing/2014/main" id="{8F411CFF-6E81-4202-B095-D95062484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37" b="99611" l="9694" r="96939">
                        <a14:foregroundMark x1="30612" y1="27626" x2="13265" y2="37743"/>
                        <a14:foregroundMark x1="13265" y1="37743" x2="6633" y2="44747"/>
                        <a14:foregroundMark x1="6633" y1="44747" x2="4082" y2="62257"/>
                        <a14:foregroundMark x1="4082" y1="62257" x2="19388" y2="94942"/>
                        <a14:foregroundMark x1="19388" y1="94942" x2="19388" y2="99611"/>
                        <a14:foregroundMark x1="28571" y1="8949" x2="40306" y2="5837"/>
                        <a14:foregroundMark x1="40306" y1="5837" x2="48980" y2="11284"/>
                        <a14:foregroundMark x1="48980" y1="11284" x2="52041" y2="14786"/>
                        <a14:foregroundMark x1="80102" y1="55642" x2="87245" y2="49027"/>
                        <a14:foregroundMark x1="87245" y1="49027" x2="90306" y2="31518"/>
                        <a14:foregroundMark x1="94388" y1="46693" x2="96939" y2="431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20316">
            <a:off x="1703344" y="1071830"/>
            <a:ext cx="2288752" cy="3001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B6B5CD9-EDE5-454B-9242-1CDF152737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00" b="99400" l="10000" r="90000">
                        <a14:foregroundMark x1="47400" y1="10200" x2="51800" y2="400"/>
                        <a14:foregroundMark x1="51800" y1="400" x2="50800" y2="10600"/>
                        <a14:foregroundMark x1="50800" y1="10600" x2="45400" y2="2200"/>
                        <a14:foregroundMark x1="45400" y1="2200" x2="52800" y2="8800"/>
                        <a14:foregroundMark x1="52800" y1="8800" x2="52600" y2="9600"/>
                        <a14:foregroundMark x1="51400" y1="7200" x2="50600" y2="200"/>
                        <a14:foregroundMark x1="47400" y1="87600" x2="45800" y2="994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3733" y="1435816"/>
            <a:ext cx="2273095" cy="227309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FBD3D22-F40B-4A9D-9B57-00B4C6E73DBA}"/>
              </a:ext>
            </a:extLst>
          </p:cNvPr>
          <p:cNvSpPr txBox="1"/>
          <p:nvPr/>
        </p:nvSpPr>
        <p:spPr>
          <a:xfrm>
            <a:off x="5034459" y="3382632"/>
            <a:ext cx="571784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/>
              <a:t>בעזרת ספרייט נוכל לעקוב אחרי אובייקטים שנרצה להדפיס למסך.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52B6FF5-3E61-43B4-ADB0-42419500B95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958" t="14011" r="67024" b="63386"/>
          <a:stretch/>
        </p:blipFill>
        <p:spPr>
          <a:xfrm>
            <a:off x="4983044" y="4212880"/>
            <a:ext cx="5593397" cy="263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14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5.55112E-17 C 0.00274 0.05301 0.00964 0.12708 0.03386 0.12593 C 0.06901 0.12593 0.07175 -0.12199 0.11355 -0.12292 C 0.15131 -0.12292 0.13112 0.09398 0.16758 0.09306 C 0.20534 0.09306 0.18516 -0.06389 0.22578 -0.06389 C 0.26224 -0.06389 0.24193 0.0419 0.27435 0.0419 C 0.3056 0.0419 0.28933 -0.03889 0.31771 -0.03889 C 0.33386 -0.03889 0.33529 -0.0169 0.33646 5.55112E-17 " pathEditMode="relative" rAng="0" ptsTypes="AAAAAAAA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23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5.55112E-17 L -0.49166 -0.00162 " pathEditMode="relative" rAng="0" ptsTypes="AA">
                                      <p:cBhvr>
                                        <p:cTn id="14" dur="19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583" y="-9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5.55112E-17 L -0.25 5.55112E-1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85185E-6 L -0.55534 -1.85185E-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73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5.55112E-17 L -0.52096 0.01042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42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28709</TotalTime>
  <Words>341</Words>
  <Application>Microsoft Office PowerPoint</Application>
  <PresentationFormat>Widescreen</PresentationFormat>
  <Paragraphs>50</Paragraphs>
  <Slides>13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Franklin Gothic Book</vt:lpstr>
      <vt:lpstr>Crop</vt:lpstr>
      <vt:lpstr>PowerPoint Presentation</vt:lpstr>
      <vt:lpstr>Pygame</vt:lpstr>
      <vt:lpstr>פתיחת מסך בPygame</vt:lpstr>
      <vt:lpstr>פתיחת חלון בPygame</vt:lpstr>
      <vt:lpstr>תכירו את פיל</vt:lpstr>
      <vt:lpstr>PowerPoint Presentation</vt:lpstr>
      <vt:lpstr>תמונת רקע</vt:lpstr>
      <vt:lpstr>פונקציית Draw</vt:lpstr>
      <vt:lpstr>Sprite</vt:lpstr>
      <vt:lpstr>Sprite Group</vt:lpstr>
      <vt:lpstr>Textbox</vt:lpstr>
      <vt:lpstr>Fonts</vt:lpstr>
      <vt:lpstr>דוגמא לשימוש בפונטים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Erez Atir</cp:lastModifiedBy>
  <cp:revision>30</cp:revision>
  <dcterms:created xsi:type="dcterms:W3CDTF">2019-10-05T13:00:14Z</dcterms:created>
  <dcterms:modified xsi:type="dcterms:W3CDTF">2019-10-27T21:58:24Z</dcterms:modified>
</cp:coreProperties>
</file>

<file path=docProps/thumbnail.jpeg>
</file>